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431073-51E9-412D-8BC4-8C768A1129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6772687-28B0-41D5-9729-C0B75D2EA429}">
      <dgm:prSet phldrT="[Text]" custT="1"/>
      <dgm:spPr/>
      <dgm:t>
        <a:bodyPr/>
        <a:lstStyle/>
        <a:p>
          <a:r>
            <a:rPr lang="en-US" sz="2400" b="1" dirty="0" smtClean="0">
              <a:solidFill>
                <a:srgbClr val="FF0000"/>
              </a:solidFill>
              <a:latin typeface="Agency FB" pitchFamily="34" charset="0"/>
            </a:rPr>
            <a:t>Distribution of temperature</a:t>
          </a:r>
          <a:endParaRPr lang="en-US" sz="2400" b="1" dirty="0">
            <a:solidFill>
              <a:srgbClr val="FF0000"/>
            </a:solidFill>
            <a:latin typeface="Agency FB" pitchFamily="34" charset="0"/>
          </a:endParaRPr>
        </a:p>
      </dgm:t>
    </dgm:pt>
    <dgm:pt modelId="{65CD49EF-6323-4467-AB90-9D794381CDEC}" type="parTrans" cxnId="{2A8B7E08-0229-4946-8F27-AE360FCD83F7}">
      <dgm:prSet/>
      <dgm:spPr/>
      <dgm:t>
        <a:bodyPr/>
        <a:lstStyle/>
        <a:p>
          <a:endParaRPr lang="en-US"/>
        </a:p>
      </dgm:t>
    </dgm:pt>
    <dgm:pt modelId="{7EF62C85-9B66-42FC-91B5-C87697370B1C}" type="sibTrans" cxnId="{2A8B7E08-0229-4946-8F27-AE360FCD83F7}">
      <dgm:prSet/>
      <dgm:spPr/>
      <dgm:t>
        <a:bodyPr/>
        <a:lstStyle/>
        <a:p>
          <a:endParaRPr lang="en-US"/>
        </a:p>
      </dgm:t>
    </dgm:pt>
    <dgm:pt modelId="{26D4DF4F-F9C0-4343-AC39-EBD6AF80C957}">
      <dgm:prSet phldrT="[Text]"/>
      <dgm:spPr/>
      <dgm:t>
        <a:bodyPr/>
        <a:lstStyle/>
        <a:p>
          <a:r>
            <a:rPr lang="en-US" b="1" dirty="0" smtClean="0">
              <a:solidFill>
                <a:schemeClr val="tx2"/>
              </a:solidFill>
              <a:latin typeface="Aparajita" pitchFamily="34" charset="0"/>
              <a:cs typeface="Aparajita" pitchFamily="34" charset="0"/>
            </a:rPr>
            <a:t>Spatial distribution</a:t>
          </a:r>
          <a:endParaRPr lang="en-US" b="1" dirty="0">
            <a:solidFill>
              <a:schemeClr val="tx2"/>
            </a:solidFill>
            <a:latin typeface="Aparajita" pitchFamily="34" charset="0"/>
            <a:cs typeface="Aparajita" pitchFamily="34" charset="0"/>
          </a:endParaRPr>
        </a:p>
      </dgm:t>
    </dgm:pt>
    <dgm:pt modelId="{6B729255-7EC7-4C27-8E48-5BE47C4A6E60}" type="parTrans" cxnId="{9B348A72-927B-4554-8553-8A27B4691E3B}">
      <dgm:prSet/>
      <dgm:spPr/>
      <dgm:t>
        <a:bodyPr/>
        <a:lstStyle/>
        <a:p>
          <a:endParaRPr lang="en-US"/>
        </a:p>
      </dgm:t>
    </dgm:pt>
    <dgm:pt modelId="{FFC77B72-078F-48BA-A5DE-DEA22C949673}" type="sibTrans" cxnId="{9B348A72-927B-4554-8553-8A27B4691E3B}">
      <dgm:prSet/>
      <dgm:spPr/>
      <dgm:t>
        <a:bodyPr/>
        <a:lstStyle/>
        <a:p>
          <a:endParaRPr lang="en-US"/>
        </a:p>
      </dgm:t>
    </dgm:pt>
    <dgm:pt modelId="{E0245088-0F6E-42BB-985B-8AACCADCB375}">
      <dgm:prSet phldrT="[Text]"/>
      <dgm:spPr/>
      <dgm:t>
        <a:bodyPr/>
        <a:lstStyle/>
        <a:p>
          <a:r>
            <a:rPr lang="en-US" b="1" dirty="0" smtClean="0">
              <a:solidFill>
                <a:schemeClr val="tx2"/>
              </a:solidFill>
              <a:latin typeface="Aparajita" pitchFamily="34" charset="0"/>
              <a:cs typeface="Aparajita" pitchFamily="34" charset="0"/>
            </a:rPr>
            <a:t>Vertical distribution</a:t>
          </a:r>
          <a:endParaRPr lang="en-US" b="1" dirty="0">
            <a:solidFill>
              <a:schemeClr val="tx2"/>
            </a:solidFill>
            <a:latin typeface="Aparajita" pitchFamily="34" charset="0"/>
            <a:cs typeface="Aparajita" pitchFamily="34" charset="0"/>
          </a:endParaRPr>
        </a:p>
      </dgm:t>
    </dgm:pt>
    <dgm:pt modelId="{E5CCF390-B9F7-4EDF-B1D4-D485CD5340E0}" type="parTrans" cxnId="{F2771D4F-A0B5-454E-AD95-FD676BF9F0F3}">
      <dgm:prSet/>
      <dgm:spPr/>
      <dgm:t>
        <a:bodyPr/>
        <a:lstStyle/>
        <a:p>
          <a:endParaRPr lang="en-US"/>
        </a:p>
      </dgm:t>
    </dgm:pt>
    <dgm:pt modelId="{C60F6946-00A9-419E-9B57-58C31F42EDE8}" type="sibTrans" cxnId="{F2771D4F-A0B5-454E-AD95-FD676BF9F0F3}">
      <dgm:prSet/>
      <dgm:spPr/>
      <dgm:t>
        <a:bodyPr/>
        <a:lstStyle/>
        <a:p>
          <a:endParaRPr lang="en-US"/>
        </a:p>
      </dgm:t>
    </dgm:pt>
    <dgm:pt modelId="{F2EAEFAA-24D4-44AF-816B-81461AF6D4CB}">
      <dgm:prSet phldrT="[Text]"/>
      <dgm:spPr/>
      <dgm:t>
        <a:bodyPr/>
        <a:lstStyle/>
        <a:p>
          <a:r>
            <a:rPr lang="en-US" b="1" dirty="0" smtClean="0">
              <a:solidFill>
                <a:schemeClr val="tx2"/>
              </a:solidFill>
              <a:latin typeface="Aparajita" pitchFamily="34" charset="0"/>
              <a:cs typeface="Aparajita" pitchFamily="34" charset="0"/>
            </a:rPr>
            <a:t>Horizontal distribution (Regional Distribution)</a:t>
          </a:r>
          <a:endParaRPr lang="en-US" b="1" dirty="0">
            <a:solidFill>
              <a:schemeClr val="tx2"/>
            </a:solidFill>
            <a:latin typeface="Aparajita" pitchFamily="34" charset="0"/>
            <a:cs typeface="Aparajita" pitchFamily="34" charset="0"/>
          </a:endParaRPr>
        </a:p>
      </dgm:t>
    </dgm:pt>
    <dgm:pt modelId="{A28F16A6-F9B7-42AF-9831-A6B0623BB4C0}" type="parTrans" cxnId="{D478EA4D-CC98-4E19-BD85-CE4AE74DDF33}">
      <dgm:prSet/>
      <dgm:spPr/>
      <dgm:t>
        <a:bodyPr/>
        <a:lstStyle/>
        <a:p>
          <a:endParaRPr lang="en-US"/>
        </a:p>
      </dgm:t>
    </dgm:pt>
    <dgm:pt modelId="{3E68907E-15A6-4F55-AC99-DFA35890D3CD}" type="sibTrans" cxnId="{D478EA4D-CC98-4E19-BD85-CE4AE74DDF33}">
      <dgm:prSet/>
      <dgm:spPr/>
      <dgm:t>
        <a:bodyPr/>
        <a:lstStyle/>
        <a:p>
          <a:endParaRPr lang="en-US"/>
        </a:p>
      </dgm:t>
    </dgm:pt>
    <dgm:pt modelId="{E0DB844D-A133-4AE4-ADED-40771B5AEF82}">
      <dgm:prSet phldrT="[Text]"/>
      <dgm:spPr/>
      <dgm:t>
        <a:bodyPr/>
        <a:lstStyle/>
        <a:p>
          <a:r>
            <a:rPr lang="en-US" b="1" dirty="0" smtClean="0">
              <a:solidFill>
                <a:schemeClr val="tx2"/>
              </a:solidFill>
              <a:latin typeface="Aparajita" pitchFamily="34" charset="0"/>
              <a:cs typeface="Aparajita" pitchFamily="34" charset="0"/>
            </a:rPr>
            <a:t>Temporal distribution</a:t>
          </a:r>
          <a:endParaRPr lang="en-US" b="1" dirty="0">
            <a:solidFill>
              <a:schemeClr val="tx2"/>
            </a:solidFill>
            <a:latin typeface="Aparajita" pitchFamily="34" charset="0"/>
            <a:cs typeface="Aparajita" pitchFamily="34" charset="0"/>
          </a:endParaRPr>
        </a:p>
      </dgm:t>
    </dgm:pt>
    <dgm:pt modelId="{8200B138-E3A7-43CB-9FDD-CCD544E42407}" type="parTrans" cxnId="{5369B1AE-ACDC-4D25-9E74-A4F3223086B3}">
      <dgm:prSet/>
      <dgm:spPr/>
      <dgm:t>
        <a:bodyPr/>
        <a:lstStyle/>
        <a:p>
          <a:endParaRPr lang="en-US"/>
        </a:p>
      </dgm:t>
    </dgm:pt>
    <dgm:pt modelId="{CEA4AFD6-14F7-4F92-AC91-0E3F0540AEDB}" type="sibTrans" cxnId="{5369B1AE-ACDC-4D25-9E74-A4F3223086B3}">
      <dgm:prSet/>
      <dgm:spPr/>
      <dgm:t>
        <a:bodyPr/>
        <a:lstStyle/>
        <a:p>
          <a:endParaRPr lang="en-US"/>
        </a:p>
      </dgm:t>
    </dgm:pt>
    <dgm:pt modelId="{C7705470-AF47-4F30-8CCF-E0B77D4E41E7}">
      <dgm:prSet phldrT="[Text]"/>
      <dgm:spPr/>
      <dgm:t>
        <a:bodyPr/>
        <a:lstStyle/>
        <a:p>
          <a:r>
            <a:rPr lang="en-US" b="1" dirty="0" smtClean="0">
              <a:solidFill>
                <a:schemeClr val="tx2"/>
              </a:solidFill>
              <a:latin typeface="Aparajita" pitchFamily="34" charset="0"/>
              <a:cs typeface="Aparajita" pitchFamily="34" charset="0"/>
            </a:rPr>
            <a:t>Changes according to Time</a:t>
          </a:r>
          <a:endParaRPr lang="en-US" b="1" dirty="0">
            <a:solidFill>
              <a:schemeClr val="tx2"/>
            </a:solidFill>
            <a:latin typeface="Aparajita" pitchFamily="34" charset="0"/>
            <a:cs typeface="Aparajita" pitchFamily="34" charset="0"/>
          </a:endParaRPr>
        </a:p>
      </dgm:t>
    </dgm:pt>
    <dgm:pt modelId="{8D2E0651-C854-4A97-9066-B11DBF8B0065}" type="parTrans" cxnId="{9DE0AB61-32CE-45B7-80B6-295F34AE9801}">
      <dgm:prSet/>
      <dgm:spPr/>
      <dgm:t>
        <a:bodyPr/>
        <a:lstStyle/>
        <a:p>
          <a:endParaRPr lang="en-US"/>
        </a:p>
      </dgm:t>
    </dgm:pt>
    <dgm:pt modelId="{1B9892D3-EE5C-480F-84B0-256086786013}" type="sibTrans" cxnId="{9DE0AB61-32CE-45B7-80B6-295F34AE9801}">
      <dgm:prSet/>
      <dgm:spPr/>
      <dgm:t>
        <a:bodyPr/>
        <a:lstStyle/>
        <a:p>
          <a:endParaRPr lang="en-US"/>
        </a:p>
      </dgm:t>
    </dgm:pt>
    <dgm:pt modelId="{EF506C1D-C3A6-4352-85A2-DE698EF13FF2}" type="pres">
      <dgm:prSet presAssocID="{3A431073-51E9-412D-8BC4-8C768A1129E7}" presName="hierChild1" presStyleCnt="0">
        <dgm:presLayoutVars>
          <dgm:chPref val="1"/>
          <dgm:dir/>
          <dgm:animOne val="branch"/>
          <dgm:animLvl val="lvl"/>
          <dgm:resizeHandles/>
        </dgm:presLayoutVars>
      </dgm:prSet>
      <dgm:spPr/>
      <dgm:t>
        <a:bodyPr/>
        <a:lstStyle/>
        <a:p>
          <a:endParaRPr lang="en-US"/>
        </a:p>
      </dgm:t>
    </dgm:pt>
    <dgm:pt modelId="{B230A6AA-3622-4E74-96BF-3C116F242188}" type="pres">
      <dgm:prSet presAssocID="{76772687-28B0-41D5-9729-C0B75D2EA429}" presName="hierRoot1" presStyleCnt="0"/>
      <dgm:spPr/>
    </dgm:pt>
    <dgm:pt modelId="{375B4540-E968-45F1-AB27-1182CCED9EC9}" type="pres">
      <dgm:prSet presAssocID="{76772687-28B0-41D5-9729-C0B75D2EA429}" presName="composite" presStyleCnt="0"/>
      <dgm:spPr/>
    </dgm:pt>
    <dgm:pt modelId="{9215576D-9713-4625-B4E5-B5C2EBBA3F59}" type="pres">
      <dgm:prSet presAssocID="{76772687-28B0-41D5-9729-C0B75D2EA429}" presName="background" presStyleLbl="node0" presStyleIdx="0" presStyleCnt="1"/>
      <dgm:spPr/>
    </dgm:pt>
    <dgm:pt modelId="{49D3950A-E9BA-4FAA-B0F2-79F154ADED4A}" type="pres">
      <dgm:prSet presAssocID="{76772687-28B0-41D5-9729-C0B75D2EA429}" presName="text" presStyleLbl="fgAcc0" presStyleIdx="0" presStyleCnt="1" custLinFactNeighborX="1421" custLinFactNeighborY="2945">
        <dgm:presLayoutVars>
          <dgm:chPref val="3"/>
        </dgm:presLayoutVars>
      </dgm:prSet>
      <dgm:spPr/>
      <dgm:t>
        <a:bodyPr/>
        <a:lstStyle/>
        <a:p>
          <a:endParaRPr lang="en-US"/>
        </a:p>
      </dgm:t>
    </dgm:pt>
    <dgm:pt modelId="{C2AA1EF1-D39C-45FF-B770-8C50BC4C26CB}" type="pres">
      <dgm:prSet presAssocID="{76772687-28B0-41D5-9729-C0B75D2EA429}" presName="hierChild2" presStyleCnt="0"/>
      <dgm:spPr/>
    </dgm:pt>
    <dgm:pt modelId="{D0791AEF-E24A-40CE-8195-F284CCAE79B8}" type="pres">
      <dgm:prSet presAssocID="{6B729255-7EC7-4C27-8E48-5BE47C4A6E60}" presName="Name10" presStyleLbl="parChTrans1D2" presStyleIdx="0" presStyleCnt="2"/>
      <dgm:spPr/>
      <dgm:t>
        <a:bodyPr/>
        <a:lstStyle/>
        <a:p>
          <a:endParaRPr lang="en-US"/>
        </a:p>
      </dgm:t>
    </dgm:pt>
    <dgm:pt modelId="{CE6C24DA-F055-47A9-886D-4E925306BE91}" type="pres">
      <dgm:prSet presAssocID="{26D4DF4F-F9C0-4343-AC39-EBD6AF80C957}" presName="hierRoot2" presStyleCnt="0"/>
      <dgm:spPr/>
    </dgm:pt>
    <dgm:pt modelId="{AEC9B301-89EC-45B4-933C-46D3A47AE75C}" type="pres">
      <dgm:prSet presAssocID="{26D4DF4F-F9C0-4343-AC39-EBD6AF80C957}" presName="composite2" presStyleCnt="0"/>
      <dgm:spPr/>
    </dgm:pt>
    <dgm:pt modelId="{94801108-E806-40AF-BB8B-AE441ED886D2}" type="pres">
      <dgm:prSet presAssocID="{26D4DF4F-F9C0-4343-AC39-EBD6AF80C957}" presName="background2" presStyleLbl="node2" presStyleIdx="0" presStyleCnt="2"/>
      <dgm:spPr/>
    </dgm:pt>
    <dgm:pt modelId="{A3BC8221-9C03-4228-AA79-22A963F2A956}" type="pres">
      <dgm:prSet presAssocID="{26D4DF4F-F9C0-4343-AC39-EBD6AF80C957}" presName="text2" presStyleLbl="fgAcc2" presStyleIdx="0" presStyleCnt="2">
        <dgm:presLayoutVars>
          <dgm:chPref val="3"/>
        </dgm:presLayoutVars>
      </dgm:prSet>
      <dgm:spPr/>
      <dgm:t>
        <a:bodyPr/>
        <a:lstStyle/>
        <a:p>
          <a:endParaRPr lang="en-US"/>
        </a:p>
      </dgm:t>
    </dgm:pt>
    <dgm:pt modelId="{719FE82A-7F19-45B1-A416-E48CA970BEFD}" type="pres">
      <dgm:prSet presAssocID="{26D4DF4F-F9C0-4343-AC39-EBD6AF80C957}" presName="hierChild3" presStyleCnt="0"/>
      <dgm:spPr/>
    </dgm:pt>
    <dgm:pt modelId="{9DBA8F68-CE15-438F-AD27-3FC7D004BC3D}" type="pres">
      <dgm:prSet presAssocID="{E5CCF390-B9F7-4EDF-B1D4-D485CD5340E0}" presName="Name17" presStyleLbl="parChTrans1D3" presStyleIdx="0" presStyleCnt="3"/>
      <dgm:spPr/>
      <dgm:t>
        <a:bodyPr/>
        <a:lstStyle/>
        <a:p>
          <a:endParaRPr lang="en-US"/>
        </a:p>
      </dgm:t>
    </dgm:pt>
    <dgm:pt modelId="{74E30812-236D-4F87-AA7F-7513846F43AB}" type="pres">
      <dgm:prSet presAssocID="{E0245088-0F6E-42BB-985B-8AACCADCB375}" presName="hierRoot3" presStyleCnt="0"/>
      <dgm:spPr/>
    </dgm:pt>
    <dgm:pt modelId="{350C963C-3091-463C-937B-09459CEBC8E4}" type="pres">
      <dgm:prSet presAssocID="{E0245088-0F6E-42BB-985B-8AACCADCB375}" presName="composite3" presStyleCnt="0"/>
      <dgm:spPr/>
    </dgm:pt>
    <dgm:pt modelId="{AC49E4AB-39C9-433D-BD66-06D50610018A}" type="pres">
      <dgm:prSet presAssocID="{E0245088-0F6E-42BB-985B-8AACCADCB375}" presName="background3" presStyleLbl="node3" presStyleIdx="0" presStyleCnt="3"/>
      <dgm:spPr/>
    </dgm:pt>
    <dgm:pt modelId="{70578001-D311-4180-AFD2-B48E38242DED}" type="pres">
      <dgm:prSet presAssocID="{E0245088-0F6E-42BB-985B-8AACCADCB375}" presName="text3" presStyleLbl="fgAcc3" presStyleIdx="0" presStyleCnt="3">
        <dgm:presLayoutVars>
          <dgm:chPref val="3"/>
        </dgm:presLayoutVars>
      </dgm:prSet>
      <dgm:spPr/>
      <dgm:t>
        <a:bodyPr/>
        <a:lstStyle/>
        <a:p>
          <a:endParaRPr lang="en-US"/>
        </a:p>
      </dgm:t>
    </dgm:pt>
    <dgm:pt modelId="{A8A36B43-27C8-404D-A69E-BB2A21F1D4A4}" type="pres">
      <dgm:prSet presAssocID="{E0245088-0F6E-42BB-985B-8AACCADCB375}" presName="hierChild4" presStyleCnt="0"/>
      <dgm:spPr/>
    </dgm:pt>
    <dgm:pt modelId="{89DC71AA-07AE-4760-9D56-A416E39F4ADE}" type="pres">
      <dgm:prSet presAssocID="{A28F16A6-F9B7-42AF-9831-A6B0623BB4C0}" presName="Name17" presStyleLbl="parChTrans1D3" presStyleIdx="1" presStyleCnt="3"/>
      <dgm:spPr/>
      <dgm:t>
        <a:bodyPr/>
        <a:lstStyle/>
        <a:p>
          <a:endParaRPr lang="en-US"/>
        </a:p>
      </dgm:t>
    </dgm:pt>
    <dgm:pt modelId="{D538BD1A-3B3D-4907-A47E-51B5BB3452A6}" type="pres">
      <dgm:prSet presAssocID="{F2EAEFAA-24D4-44AF-816B-81461AF6D4CB}" presName="hierRoot3" presStyleCnt="0"/>
      <dgm:spPr/>
    </dgm:pt>
    <dgm:pt modelId="{7995141B-A81C-4CFF-92AC-285AFCA52907}" type="pres">
      <dgm:prSet presAssocID="{F2EAEFAA-24D4-44AF-816B-81461AF6D4CB}" presName="composite3" presStyleCnt="0"/>
      <dgm:spPr/>
    </dgm:pt>
    <dgm:pt modelId="{E40BF3F0-7466-443F-802C-670C99095CB8}" type="pres">
      <dgm:prSet presAssocID="{F2EAEFAA-24D4-44AF-816B-81461AF6D4CB}" presName="background3" presStyleLbl="node3" presStyleIdx="1" presStyleCnt="3"/>
      <dgm:spPr/>
    </dgm:pt>
    <dgm:pt modelId="{6726EDF0-D187-4ABB-B419-DAB0DA0655B0}" type="pres">
      <dgm:prSet presAssocID="{F2EAEFAA-24D4-44AF-816B-81461AF6D4CB}" presName="text3" presStyleLbl="fgAcc3" presStyleIdx="1" presStyleCnt="3">
        <dgm:presLayoutVars>
          <dgm:chPref val="3"/>
        </dgm:presLayoutVars>
      </dgm:prSet>
      <dgm:spPr/>
      <dgm:t>
        <a:bodyPr/>
        <a:lstStyle/>
        <a:p>
          <a:endParaRPr lang="en-US"/>
        </a:p>
      </dgm:t>
    </dgm:pt>
    <dgm:pt modelId="{BA6E432C-EB01-40DA-B744-EA34004B49AC}" type="pres">
      <dgm:prSet presAssocID="{F2EAEFAA-24D4-44AF-816B-81461AF6D4CB}" presName="hierChild4" presStyleCnt="0"/>
      <dgm:spPr/>
    </dgm:pt>
    <dgm:pt modelId="{225F6846-A402-4E1E-8F9F-B9CE149AFAD0}" type="pres">
      <dgm:prSet presAssocID="{8200B138-E3A7-43CB-9FDD-CCD544E42407}" presName="Name10" presStyleLbl="parChTrans1D2" presStyleIdx="1" presStyleCnt="2"/>
      <dgm:spPr/>
      <dgm:t>
        <a:bodyPr/>
        <a:lstStyle/>
        <a:p>
          <a:endParaRPr lang="en-US"/>
        </a:p>
      </dgm:t>
    </dgm:pt>
    <dgm:pt modelId="{94222913-56A0-4D0D-9893-F999FC32F608}" type="pres">
      <dgm:prSet presAssocID="{E0DB844D-A133-4AE4-ADED-40771B5AEF82}" presName="hierRoot2" presStyleCnt="0"/>
      <dgm:spPr/>
    </dgm:pt>
    <dgm:pt modelId="{1713600A-FC2B-49A9-BAB9-4FB46B819504}" type="pres">
      <dgm:prSet presAssocID="{E0DB844D-A133-4AE4-ADED-40771B5AEF82}" presName="composite2" presStyleCnt="0"/>
      <dgm:spPr/>
    </dgm:pt>
    <dgm:pt modelId="{8CFEDF5F-8845-4CDE-AEBA-09E566C24179}" type="pres">
      <dgm:prSet presAssocID="{E0DB844D-A133-4AE4-ADED-40771B5AEF82}" presName="background2" presStyleLbl="node2" presStyleIdx="1" presStyleCnt="2"/>
      <dgm:spPr/>
    </dgm:pt>
    <dgm:pt modelId="{4B14A30A-3A3C-421B-9396-436B000F5280}" type="pres">
      <dgm:prSet presAssocID="{E0DB844D-A133-4AE4-ADED-40771B5AEF82}" presName="text2" presStyleLbl="fgAcc2" presStyleIdx="1" presStyleCnt="2">
        <dgm:presLayoutVars>
          <dgm:chPref val="3"/>
        </dgm:presLayoutVars>
      </dgm:prSet>
      <dgm:spPr/>
      <dgm:t>
        <a:bodyPr/>
        <a:lstStyle/>
        <a:p>
          <a:endParaRPr lang="en-US"/>
        </a:p>
      </dgm:t>
    </dgm:pt>
    <dgm:pt modelId="{18BD55D5-8416-44A0-B7D1-7E56417CD49A}" type="pres">
      <dgm:prSet presAssocID="{E0DB844D-A133-4AE4-ADED-40771B5AEF82}" presName="hierChild3" presStyleCnt="0"/>
      <dgm:spPr/>
    </dgm:pt>
    <dgm:pt modelId="{B8AF9640-E355-41E4-8292-4E063CFFEA79}" type="pres">
      <dgm:prSet presAssocID="{8D2E0651-C854-4A97-9066-B11DBF8B0065}" presName="Name17" presStyleLbl="parChTrans1D3" presStyleIdx="2" presStyleCnt="3"/>
      <dgm:spPr/>
      <dgm:t>
        <a:bodyPr/>
        <a:lstStyle/>
        <a:p>
          <a:endParaRPr lang="en-US"/>
        </a:p>
      </dgm:t>
    </dgm:pt>
    <dgm:pt modelId="{3C1946D9-E5B7-431C-A194-29EF3D424860}" type="pres">
      <dgm:prSet presAssocID="{C7705470-AF47-4F30-8CCF-E0B77D4E41E7}" presName="hierRoot3" presStyleCnt="0"/>
      <dgm:spPr/>
    </dgm:pt>
    <dgm:pt modelId="{AE4B0428-1E3C-4A27-BFC3-17EA6EA0F7E7}" type="pres">
      <dgm:prSet presAssocID="{C7705470-AF47-4F30-8CCF-E0B77D4E41E7}" presName="composite3" presStyleCnt="0"/>
      <dgm:spPr/>
    </dgm:pt>
    <dgm:pt modelId="{DA9C7106-898B-4985-9F00-3DE524247567}" type="pres">
      <dgm:prSet presAssocID="{C7705470-AF47-4F30-8CCF-E0B77D4E41E7}" presName="background3" presStyleLbl="node3" presStyleIdx="2" presStyleCnt="3"/>
      <dgm:spPr/>
    </dgm:pt>
    <dgm:pt modelId="{ADBCBBC2-FB8B-4D6E-94C8-A26F0106FA96}" type="pres">
      <dgm:prSet presAssocID="{C7705470-AF47-4F30-8CCF-E0B77D4E41E7}" presName="text3" presStyleLbl="fgAcc3" presStyleIdx="2" presStyleCnt="3">
        <dgm:presLayoutVars>
          <dgm:chPref val="3"/>
        </dgm:presLayoutVars>
      </dgm:prSet>
      <dgm:spPr/>
      <dgm:t>
        <a:bodyPr/>
        <a:lstStyle/>
        <a:p>
          <a:endParaRPr lang="en-US"/>
        </a:p>
      </dgm:t>
    </dgm:pt>
    <dgm:pt modelId="{371D0ED9-ED47-4C8D-BD19-0DEFE056C171}" type="pres">
      <dgm:prSet presAssocID="{C7705470-AF47-4F30-8CCF-E0B77D4E41E7}" presName="hierChild4" presStyleCnt="0"/>
      <dgm:spPr/>
    </dgm:pt>
  </dgm:ptLst>
  <dgm:cxnLst>
    <dgm:cxn modelId="{5369B1AE-ACDC-4D25-9E74-A4F3223086B3}" srcId="{76772687-28B0-41D5-9729-C0B75D2EA429}" destId="{E0DB844D-A133-4AE4-ADED-40771B5AEF82}" srcOrd="1" destOrd="0" parTransId="{8200B138-E3A7-43CB-9FDD-CCD544E42407}" sibTransId="{CEA4AFD6-14F7-4F92-AC91-0E3F0540AEDB}"/>
    <dgm:cxn modelId="{2A8B7E08-0229-4946-8F27-AE360FCD83F7}" srcId="{3A431073-51E9-412D-8BC4-8C768A1129E7}" destId="{76772687-28B0-41D5-9729-C0B75D2EA429}" srcOrd="0" destOrd="0" parTransId="{65CD49EF-6323-4467-AB90-9D794381CDEC}" sibTransId="{7EF62C85-9B66-42FC-91B5-C87697370B1C}"/>
    <dgm:cxn modelId="{2A62954D-A471-4292-9552-81A240DBB8D0}" type="presOf" srcId="{E0245088-0F6E-42BB-985B-8AACCADCB375}" destId="{70578001-D311-4180-AFD2-B48E38242DED}" srcOrd="0" destOrd="0" presId="urn:microsoft.com/office/officeart/2005/8/layout/hierarchy1"/>
    <dgm:cxn modelId="{9B348A72-927B-4554-8553-8A27B4691E3B}" srcId="{76772687-28B0-41D5-9729-C0B75D2EA429}" destId="{26D4DF4F-F9C0-4343-AC39-EBD6AF80C957}" srcOrd="0" destOrd="0" parTransId="{6B729255-7EC7-4C27-8E48-5BE47C4A6E60}" sibTransId="{FFC77B72-078F-48BA-A5DE-DEA22C949673}"/>
    <dgm:cxn modelId="{C9FC47CF-C063-431A-9A0C-323ADC202EF0}" type="presOf" srcId="{8200B138-E3A7-43CB-9FDD-CCD544E42407}" destId="{225F6846-A402-4E1E-8F9F-B9CE149AFAD0}" srcOrd="0" destOrd="0" presId="urn:microsoft.com/office/officeart/2005/8/layout/hierarchy1"/>
    <dgm:cxn modelId="{C52ED49F-2FEA-4F1A-A814-C43640CACAC5}" type="presOf" srcId="{E0DB844D-A133-4AE4-ADED-40771B5AEF82}" destId="{4B14A30A-3A3C-421B-9396-436B000F5280}" srcOrd="0" destOrd="0" presId="urn:microsoft.com/office/officeart/2005/8/layout/hierarchy1"/>
    <dgm:cxn modelId="{9DE0AB61-32CE-45B7-80B6-295F34AE9801}" srcId="{E0DB844D-A133-4AE4-ADED-40771B5AEF82}" destId="{C7705470-AF47-4F30-8CCF-E0B77D4E41E7}" srcOrd="0" destOrd="0" parTransId="{8D2E0651-C854-4A97-9066-B11DBF8B0065}" sibTransId="{1B9892D3-EE5C-480F-84B0-256086786013}"/>
    <dgm:cxn modelId="{00AA8D7A-6C88-4431-AE3C-7473EA515E4E}" type="presOf" srcId="{A28F16A6-F9B7-42AF-9831-A6B0623BB4C0}" destId="{89DC71AA-07AE-4760-9D56-A416E39F4ADE}" srcOrd="0" destOrd="0" presId="urn:microsoft.com/office/officeart/2005/8/layout/hierarchy1"/>
    <dgm:cxn modelId="{621C6BF7-4E60-4ED0-85B4-89FA51695DD0}" type="presOf" srcId="{F2EAEFAA-24D4-44AF-816B-81461AF6D4CB}" destId="{6726EDF0-D187-4ABB-B419-DAB0DA0655B0}" srcOrd="0" destOrd="0" presId="urn:microsoft.com/office/officeart/2005/8/layout/hierarchy1"/>
    <dgm:cxn modelId="{F2771D4F-A0B5-454E-AD95-FD676BF9F0F3}" srcId="{26D4DF4F-F9C0-4343-AC39-EBD6AF80C957}" destId="{E0245088-0F6E-42BB-985B-8AACCADCB375}" srcOrd="0" destOrd="0" parTransId="{E5CCF390-B9F7-4EDF-B1D4-D485CD5340E0}" sibTransId="{C60F6946-00A9-419E-9B57-58C31F42EDE8}"/>
    <dgm:cxn modelId="{8CF4BB36-7ED3-40BE-B1E0-7F08D0284BD1}" type="presOf" srcId="{3A431073-51E9-412D-8BC4-8C768A1129E7}" destId="{EF506C1D-C3A6-4352-85A2-DE698EF13FF2}" srcOrd="0" destOrd="0" presId="urn:microsoft.com/office/officeart/2005/8/layout/hierarchy1"/>
    <dgm:cxn modelId="{2E295D70-041D-4674-B117-D6751AA54010}" type="presOf" srcId="{26D4DF4F-F9C0-4343-AC39-EBD6AF80C957}" destId="{A3BC8221-9C03-4228-AA79-22A963F2A956}" srcOrd="0" destOrd="0" presId="urn:microsoft.com/office/officeart/2005/8/layout/hierarchy1"/>
    <dgm:cxn modelId="{454FD4C6-BE0C-4B9E-A8D9-E11AE0869D20}" type="presOf" srcId="{8D2E0651-C854-4A97-9066-B11DBF8B0065}" destId="{B8AF9640-E355-41E4-8292-4E063CFFEA79}" srcOrd="0" destOrd="0" presId="urn:microsoft.com/office/officeart/2005/8/layout/hierarchy1"/>
    <dgm:cxn modelId="{F257149A-C62E-44A5-8DBE-CDE85C716837}" type="presOf" srcId="{E5CCF390-B9F7-4EDF-B1D4-D485CD5340E0}" destId="{9DBA8F68-CE15-438F-AD27-3FC7D004BC3D}" srcOrd="0" destOrd="0" presId="urn:microsoft.com/office/officeart/2005/8/layout/hierarchy1"/>
    <dgm:cxn modelId="{28202D6D-41B7-450B-AC69-02F74D95A516}" type="presOf" srcId="{C7705470-AF47-4F30-8CCF-E0B77D4E41E7}" destId="{ADBCBBC2-FB8B-4D6E-94C8-A26F0106FA96}" srcOrd="0" destOrd="0" presId="urn:microsoft.com/office/officeart/2005/8/layout/hierarchy1"/>
    <dgm:cxn modelId="{E0B71423-8894-4872-AAF1-660D986E8634}" type="presOf" srcId="{76772687-28B0-41D5-9729-C0B75D2EA429}" destId="{49D3950A-E9BA-4FAA-B0F2-79F154ADED4A}" srcOrd="0" destOrd="0" presId="urn:microsoft.com/office/officeart/2005/8/layout/hierarchy1"/>
    <dgm:cxn modelId="{D478EA4D-CC98-4E19-BD85-CE4AE74DDF33}" srcId="{26D4DF4F-F9C0-4343-AC39-EBD6AF80C957}" destId="{F2EAEFAA-24D4-44AF-816B-81461AF6D4CB}" srcOrd="1" destOrd="0" parTransId="{A28F16A6-F9B7-42AF-9831-A6B0623BB4C0}" sibTransId="{3E68907E-15A6-4F55-AC99-DFA35890D3CD}"/>
    <dgm:cxn modelId="{046AAAC5-9CD6-4064-BF15-79B8C714C193}" type="presOf" srcId="{6B729255-7EC7-4C27-8E48-5BE47C4A6E60}" destId="{D0791AEF-E24A-40CE-8195-F284CCAE79B8}" srcOrd="0" destOrd="0" presId="urn:microsoft.com/office/officeart/2005/8/layout/hierarchy1"/>
    <dgm:cxn modelId="{EC37F977-4B78-43AB-B820-F5CB6AAC56A4}" type="presParOf" srcId="{EF506C1D-C3A6-4352-85A2-DE698EF13FF2}" destId="{B230A6AA-3622-4E74-96BF-3C116F242188}" srcOrd="0" destOrd="0" presId="urn:microsoft.com/office/officeart/2005/8/layout/hierarchy1"/>
    <dgm:cxn modelId="{4BF20DA8-D847-468D-9B53-F9AEF71A97E8}" type="presParOf" srcId="{B230A6AA-3622-4E74-96BF-3C116F242188}" destId="{375B4540-E968-45F1-AB27-1182CCED9EC9}" srcOrd="0" destOrd="0" presId="urn:microsoft.com/office/officeart/2005/8/layout/hierarchy1"/>
    <dgm:cxn modelId="{946850F3-02B2-4A9B-BFC0-40BE1EF00EC8}" type="presParOf" srcId="{375B4540-E968-45F1-AB27-1182CCED9EC9}" destId="{9215576D-9713-4625-B4E5-B5C2EBBA3F59}" srcOrd="0" destOrd="0" presId="urn:microsoft.com/office/officeart/2005/8/layout/hierarchy1"/>
    <dgm:cxn modelId="{07371DFA-3A2A-46F3-92B2-452525B32D9D}" type="presParOf" srcId="{375B4540-E968-45F1-AB27-1182CCED9EC9}" destId="{49D3950A-E9BA-4FAA-B0F2-79F154ADED4A}" srcOrd="1" destOrd="0" presId="urn:microsoft.com/office/officeart/2005/8/layout/hierarchy1"/>
    <dgm:cxn modelId="{B21B9803-A39C-48E3-B185-013309C5D9E7}" type="presParOf" srcId="{B230A6AA-3622-4E74-96BF-3C116F242188}" destId="{C2AA1EF1-D39C-45FF-B770-8C50BC4C26CB}" srcOrd="1" destOrd="0" presId="urn:microsoft.com/office/officeart/2005/8/layout/hierarchy1"/>
    <dgm:cxn modelId="{0899C485-7DAE-473C-90D7-EC657A5BC042}" type="presParOf" srcId="{C2AA1EF1-D39C-45FF-B770-8C50BC4C26CB}" destId="{D0791AEF-E24A-40CE-8195-F284CCAE79B8}" srcOrd="0" destOrd="0" presId="urn:microsoft.com/office/officeart/2005/8/layout/hierarchy1"/>
    <dgm:cxn modelId="{8B5878AE-8FC5-48FE-8C94-7E36887AEEFC}" type="presParOf" srcId="{C2AA1EF1-D39C-45FF-B770-8C50BC4C26CB}" destId="{CE6C24DA-F055-47A9-886D-4E925306BE91}" srcOrd="1" destOrd="0" presId="urn:microsoft.com/office/officeart/2005/8/layout/hierarchy1"/>
    <dgm:cxn modelId="{67AAE7FB-157C-47EB-A10C-D2A4C8666BFF}" type="presParOf" srcId="{CE6C24DA-F055-47A9-886D-4E925306BE91}" destId="{AEC9B301-89EC-45B4-933C-46D3A47AE75C}" srcOrd="0" destOrd="0" presId="urn:microsoft.com/office/officeart/2005/8/layout/hierarchy1"/>
    <dgm:cxn modelId="{58D96F93-EE81-4C34-9CEC-E0526E61AD33}" type="presParOf" srcId="{AEC9B301-89EC-45B4-933C-46D3A47AE75C}" destId="{94801108-E806-40AF-BB8B-AE441ED886D2}" srcOrd="0" destOrd="0" presId="urn:microsoft.com/office/officeart/2005/8/layout/hierarchy1"/>
    <dgm:cxn modelId="{DC0DC203-C42F-4106-9087-777E1D2D5436}" type="presParOf" srcId="{AEC9B301-89EC-45B4-933C-46D3A47AE75C}" destId="{A3BC8221-9C03-4228-AA79-22A963F2A956}" srcOrd="1" destOrd="0" presId="urn:microsoft.com/office/officeart/2005/8/layout/hierarchy1"/>
    <dgm:cxn modelId="{2D340825-C0EE-41AD-88F8-488E87548308}" type="presParOf" srcId="{CE6C24DA-F055-47A9-886D-4E925306BE91}" destId="{719FE82A-7F19-45B1-A416-E48CA970BEFD}" srcOrd="1" destOrd="0" presId="urn:microsoft.com/office/officeart/2005/8/layout/hierarchy1"/>
    <dgm:cxn modelId="{D497CFAD-BC03-4C6E-9216-176A4C4CD128}" type="presParOf" srcId="{719FE82A-7F19-45B1-A416-E48CA970BEFD}" destId="{9DBA8F68-CE15-438F-AD27-3FC7D004BC3D}" srcOrd="0" destOrd="0" presId="urn:microsoft.com/office/officeart/2005/8/layout/hierarchy1"/>
    <dgm:cxn modelId="{214FC8BF-0C55-4DAB-B2EE-51532B155863}" type="presParOf" srcId="{719FE82A-7F19-45B1-A416-E48CA970BEFD}" destId="{74E30812-236D-4F87-AA7F-7513846F43AB}" srcOrd="1" destOrd="0" presId="urn:microsoft.com/office/officeart/2005/8/layout/hierarchy1"/>
    <dgm:cxn modelId="{C47B1B93-554C-46A2-A324-AE510F1253AE}" type="presParOf" srcId="{74E30812-236D-4F87-AA7F-7513846F43AB}" destId="{350C963C-3091-463C-937B-09459CEBC8E4}" srcOrd="0" destOrd="0" presId="urn:microsoft.com/office/officeart/2005/8/layout/hierarchy1"/>
    <dgm:cxn modelId="{58E3403B-3D5B-4A18-9CBB-92CDA9291257}" type="presParOf" srcId="{350C963C-3091-463C-937B-09459CEBC8E4}" destId="{AC49E4AB-39C9-433D-BD66-06D50610018A}" srcOrd="0" destOrd="0" presId="urn:microsoft.com/office/officeart/2005/8/layout/hierarchy1"/>
    <dgm:cxn modelId="{263F7C45-4159-4CD1-B44D-2F042D8E98B6}" type="presParOf" srcId="{350C963C-3091-463C-937B-09459CEBC8E4}" destId="{70578001-D311-4180-AFD2-B48E38242DED}" srcOrd="1" destOrd="0" presId="urn:microsoft.com/office/officeart/2005/8/layout/hierarchy1"/>
    <dgm:cxn modelId="{19192C50-8C5B-47AF-B2E0-0D1E17057233}" type="presParOf" srcId="{74E30812-236D-4F87-AA7F-7513846F43AB}" destId="{A8A36B43-27C8-404D-A69E-BB2A21F1D4A4}" srcOrd="1" destOrd="0" presId="urn:microsoft.com/office/officeart/2005/8/layout/hierarchy1"/>
    <dgm:cxn modelId="{D68520D0-491D-4A72-9FA3-8245B35CAAE6}" type="presParOf" srcId="{719FE82A-7F19-45B1-A416-E48CA970BEFD}" destId="{89DC71AA-07AE-4760-9D56-A416E39F4ADE}" srcOrd="2" destOrd="0" presId="urn:microsoft.com/office/officeart/2005/8/layout/hierarchy1"/>
    <dgm:cxn modelId="{8E520C0E-3344-4754-945B-548044630251}" type="presParOf" srcId="{719FE82A-7F19-45B1-A416-E48CA970BEFD}" destId="{D538BD1A-3B3D-4907-A47E-51B5BB3452A6}" srcOrd="3" destOrd="0" presId="urn:microsoft.com/office/officeart/2005/8/layout/hierarchy1"/>
    <dgm:cxn modelId="{ABFA547F-778F-4B82-AC4D-692183E50CA6}" type="presParOf" srcId="{D538BD1A-3B3D-4907-A47E-51B5BB3452A6}" destId="{7995141B-A81C-4CFF-92AC-285AFCA52907}" srcOrd="0" destOrd="0" presId="urn:microsoft.com/office/officeart/2005/8/layout/hierarchy1"/>
    <dgm:cxn modelId="{847A64AF-18E1-4E64-8F10-61C016C7BCA5}" type="presParOf" srcId="{7995141B-A81C-4CFF-92AC-285AFCA52907}" destId="{E40BF3F0-7466-443F-802C-670C99095CB8}" srcOrd="0" destOrd="0" presId="urn:microsoft.com/office/officeart/2005/8/layout/hierarchy1"/>
    <dgm:cxn modelId="{6AB04E2F-1F31-4EDE-B8E8-EA6736000D01}" type="presParOf" srcId="{7995141B-A81C-4CFF-92AC-285AFCA52907}" destId="{6726EDF0-D187-4ABB-B419-DAB0DA0655B0}" srcOrd="1" destOrd="0" presId="urn:microsoft.com/office/officeart/2005/8/layout/hierarchy1"/>
    <dgm:cxn modelId="{03FC53D8-6A37-49B7-92AC-4D9AD453544F}" type="presParOf" srcId="{D538BD1A-3B3D-4907-A47E-51B5BB3452A6}" destId="{BA6E432C-EB01-40DA-B744-EA34004B49AC}" srcOrd="1" destOrd="0" presId="urn:microsoft.com/office/officeart/2005/8/layout/hierarchy1"/>
    <dgm:cxn modelId="{39C62703-029E-4016-B7FA-7FABD722EBF4}" type="presParOf" srcId="{C2AA1EF1-D39C-45FF-B770-8C50BC4C26CB}" destId="{225F6846-A402-4E1E-8F9F-B9CE149AFAD0}" srcOrd="2" destOrd="0" presId="urn:microsoft.com/office/officeart/2005/8/layout/hierarchy1"/>
    <dgm:cxn modelId="{EB1746DA-28DC-4E2C-A9EF-B1808D2E0FA2}" type="presParOf" srcId="{C2AA1EF1-D39C-45FF-B770-8C50BC4C26CB}" destId="{94222913-56A0-4D0D-9893-F999FC32F608}" srcOrd="3" destOrd="0" presId="urn:microsoft.com/office/officeart/2005/8/layout/hierarchy1"/>
    <dgm:cxn modelId="{1250F2FD-F934-49F5-B0C0-FE20FAD203E3}" type="presParOf" srcId="{94222913-56A0-4D0D-9893-F999FC32F608}" destId="{1713600A-FC2B-49A9-BAB9-4FB46B819504}" srcOrd="0" destOrd="0" presId="urn:microsoft.com/office/officeart/2005/8/layout/hierarchy1"/>
    <dgm:cxn modelId="{19C3FD49-817A-4F88-AB33-F8E93C9AB249}" type="presParOf" srcId="{1713600A-FC2B-49A9-BAB9-4FB46B819504}" destId="{8CFEDF5F-8845-4CDE-AEBA-09E566C24179}" srcOrd="0" destOrd="0" presId="urn:microsoft.com/office/officeart/2005/8/layout/hierarchy1"/>
    <dgm:cxn modelId="{9E61FE0B-435C-48AC-8C1B-5FC8DEB5F06C}" type="presParOf" srcId="{1713600A-FC2B-49A9-BAB9-4FB46B819504}" destId="{4B14A30A-3A3C-421B-9396-436B000F5280}" srcOrd="1" destOrd="0" presId="urn:microsoft.com/office/officeart/2005/8/layout/hierarchy1"/>
    <dgm:cxn modelId="{952BA1ED-5ACB-4D6E-A936-ED802C26A842}" type="presParOf" srcId="{94222913-56A0-4D0D-9893-F999FC32F608}" destId="{18BD55D5-8416-44A0-B7D1-7E56417CD49A}" srcOrd="1" destOrd="0" presId="urn:microsoft.com/office/officeart/2005/8/layout/hierarchy1"/>
    <dgm:cxn modelId="{D27A2514-E2A5-4966-96DA-12C3D6CB3F39}" type="presParOf" srcId="{18BD55D5-8416-44A0-B7D1-7E56417CD49A}" destId="{B8AF9640-E355-41E4-8292-4E063CFFEA79}" srcOrd="0" destOrd="0" presId="urn:microsoft.com/office/officeart/2005/8/layout/hierarchy1"/>
    <dgm:cxn modelId="{F8F4B0B3-BE08-4953-9497-D8DE433E0A0C}" type="presParOf" srcId="{18BD55D5-8416-44A0-B7D1-7E56417CD49A}" destId="{3C1946D9-E5B7-431C-A194-29EF3D424860}" srcOrd="1" destOrd="0" presId="urn:microsoft.com/office/officeart/2005/8/layout/hierarchy1"/>
    <dgm:cxn modelId="{3FE5662E-2746-4946-83CE-E25BAD9A8ECE}" type="presParOf" srcId="{3C1946D9-E5B7-431C-A194-29EF3D424860}" destId="{AE4B0428-1E3C-4A27-BFC3-17EA6EA0F7E7}" srcOrd="0" destOrd="0" presId="urn:microsoft.com/office/officeart/2005/8/layout/hierarchy1"/>
    <dgm:cxn modelId="{1A18E1F7-9F89-40CA-AE78-8EE2A9B4C5C2}" type="presParOf" srcId="{AE4B0428-1E3C-4A27-BFC3-17EA6EA0F7E7}" destId="{DA9C7106-898B-4985-9F00-3DE524247567}" srcOrd="0" destOrd="0" presId="urn:microsoft.com/office/officeart/2005/8/layout/hierarchy1"/>
    <dgm:cxn modelId="{17A9AAAC-E6B8-4ED1-B986-BAB1FB033779}" type="presParOf" srcId="{AE4B0428-1E3C-4A27-BFC3-17EA6EA0F7E7}" destId="{ADBCBBC2-FB8B-4D6E-94C8-A26F0106FA96}" srcOrd="1" destOrd="0" presId="urn:microsoft.com/office/officeart/2005/8/layout/hierarchy1"/>
    <dgm:cxn modelId="{EF5D2B28-2B7E-4EC0-B954-B71740322467}" type="presParOf" srcId="{3C1946D9-E5B7-431C-A194-29EF3D424860}" destId="{371D0ED9-ED47-4C8D-BD19-0DEFE056C171}"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AF9640-E355-41E4-8292-4E063CFFEA79}">
      <dsp:nvSpPr>
        <dsp:cNvPr id="0" name=""/>
        <dsp:cNvSpPr/>
      </dsp:nvSpPr>
      <dsp:spPr>
        <a:xfrm>
          <a:off x="6571111" y="3349022"/>
          <a:ext cx="91440" cy="623720"/>
        </a:xfrm>
        <a:custGeom>
          <a:avLst/>
          <a:gdLst/>
          <a:ahLst/>
          <a:cxnLst/>
          <a:rect l="0" t="0" r="0" b="0"/>
          <a:pathLst>
            <a:path>
              <a:moveTo>
                <a:pt x="45720" y="0"/>
              </a:moveTo>
              <a:lnTo>
                <a:pt x="45720" y="623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5F6846-A402-4E1E-8F9F-B9CE149AFAD0}">
      <dsp:nvSpPr>
        <dsp:cNvPr id="0" name=""/>
        <dsp:cNvSpPr/>
      </dsp:nvSpPr>
      <dsp:spPr>
        <a:xfrm>
          <a:off x="4681424" y="1403587"/>
          <a:ext cx="1935407" cy="583615"/>
        </a:xfrm>
        <a:custGeom>
          <a:avLst/>
          <a:gdLst/>
          <a:ahLst/>
          <a:cxnLst/>
          <a:rect l="0" t="0" r="0" b="0"/>
          <a:pathLst>
            <a:path>
              <a:moveTo>
                <a:pt x="0" y="0"/>
              </a:moveTo>
              <a:lnTo>
                <a:pt x="0" y="384941"/>
              </a:lnTo>
              <a:lnTo>
                <a:pt x="1935407" y="384941"/>
              </a:lnTo>
              <a:lnTo>
                <a:pt x="1935407" y="5836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DC71AA-07AE-4760-9D56-A416E39F4ADE}">
      <dsp:nvSpPr>
        <dsp:cNvPr id="0" name=""/>
        <dsp:cNvSpPr/>
      </dsp:nvSpPr>
      <dsp:spPr>
        <a:xfrm>
          <a:off x="2685067" y="3349022"/>
          <a:ext cx="1310587" cy="623720"/>
        </a:xfrm>
        <a:custGeom>
          <a:avLst/>
          <a:gdLst/>
          <a:ahLst/>
          <a:cxnLst/>
          <a:rect l="0" t="0" r="0" b="0"/>
          <a:pathLst>
            <a:path>
              <a:moveTo>
                <a:pt x="0" y="0"/>
              </a:moveTo>
              <a:lnTo>
                <a:pt x="0" y="425047"/>
              </a:lnTo>
              <a:lnTo>
                <a:pt x="1310587" y="425047"/>
              </a:lnTo>
              <a:lnTo>
                <a:pt x="1310587" y="623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BA8F68-CE15-438F-AD27-3FC7D004BC3D}">
      <dsp:nvSpPr>
        <dsp:cNvPr id="0" name=""/>
        <dsp:cNvSpPr/>
      </dsp:nvSpPr>
      <dsp:spPr>
        <a:xfrm>
          <a:off x="1374479" y="3349022"/>
          <a:ext cx="1310587" cy="623720"/>
        </a:xfrm>
        <a:custGeom>
          <a:avLst/>
          <a:gdLst/>
          <a:ahLst/>
          <a:cxnLst/>
          <a:rect l="0" t="0" r="0" b="0"/>
          <a:pathLst>
            <a:path>
              <a:moveTo>
                <a:pt x="1310587" y="0"/>
              </a:moveTo>
              <a:lnTo>
                <a:pt x="1310587" y="425047"/>
              </a:lnTo>
              <a:lnTo>
                <a:pt x="0" y="425047"/>
              </a:lnTo>
              <a:lnTo>
                <a:pt x="0" y="623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791AEF-E24A-40CE-8195-F284CCAE79B8}">
      <dsp:nvSpPr>
        <dsp:cNvPr id="0" name=""/>
        <dsp:cNvSpPr/>
      </dsp:nvSpPr>
      <dsp:spPr>
        <a:xfrm>
          <a:off x="2685067" y="1403587"/>
          <a:ext cx="1996356" cy="583615"/>
        </a:xfrm>
        <a:custGeom>
          <a:avLst/>
          <a:gdLst/>
          <a:ahLst/>
          <a:cxnLst/>
          <a:rect l="0" t="0" r="0" b="0"/>
          <a:pathLst>
            <a:path>
              <a:moveTo>
                <a:pt x="1996356" y="0"/>
              </a:moveTo>
              <a:lnTo>
                <a:pt x="1996356" y="384941"/>
              </a:lnTo>
              <a:lnTo>
                <a:pt x="0" y="384941"/>
              </a:lnTo>
              <a:lnTo>
                <a:pt x="0" y="5836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15576D-9713-4625-B4E5-B5C2EBBA3F59}">
      <dsp:nvSpPr>
        <dsp:cNvPr id="0" name=""/>
        <dsp:cNvSpPr/>
      </dsp:nvSpPr>
      <dsp:spPr>
        <a:xfrm>
          <a:off x="3609125" y="41767"/>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D3950A-E9BA-4FAA-B0F2-79F154ADED4A}">
      <dsp:nvSpPr>
        <dsp:cNvPr id="0" name=""/>
        <dsp:cNvSpPr/>
      </dsp:nvSpPr>
      <dsp:spPr>
        <a:xfrm>
          <a:off x="3847413" y="268142"/>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FF0000"/>
              </a:solidFill>
              <a:latin typeface="Agency FB" pitchFamily="34" charset="0"/>
            </a:rPr>
            <a:t>Distribution of temperature</a:t>
          </a:r>
          <a:endParaRPr lang="en-US" sz="2400" b="1" kern="1200" dirty="0">
            <a:solidFill>
              <a:srgbClr val="FF0000"/>
            </a:solidFill>
            <a:latin typeface="Agency FB" pitchFamily="34" charset="0"/>
          </a:endParaRPr>
        </a:p>
      </dsp:txBody>
      <dsp:txXfrm>
        <a:off x="3847413" y="268142"/>
        <a:ext cx="2144598" cy="1361819"/>
      </dsp:txXfrm>
    </dsp:sp>
    <dsp:sp modelId="{94801108-E806-40AF-BB8B-AE441ED886D2}">
      <dsp:nvSpPr>
        <dsp:cNvPr id="0" name=""/>
        <dsp:cNvSpPr/>
      </dsp:nvSpPr>
      <dsp:spPr>
        <a:xfrm>
          <a:off x="1612768" y="1987202"/>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BC8221-9C03-4228-AA79-22A963F2A956}">
      <dsp:nvSpPr>
        <dsp:cNvPr id="0" name=""/>
        <dsp:cNvSpPr/>
      </dsp:nvSpPr>
      <dsp:spPr>
        <a:xfrm>
          <a:off x="1851057" y="2213577"/>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2"/>
              </a:solidFill>
              <a:latin typeface="Aparajita" pitchFamily="34" charset="0"/>
              <a:cs typeface="Aparajita" pitchFamily="34" charset="0"/>
            </a:rPr>
            <a:t>Spatial distribution</a:t>
          </a:r>
          <a:endParaRPr lang="en-US" sz="2000" b="1" kern="1200" dirty="0">
            <a:solidFill>
              <a:schemeClr val="tx2"/>
            </a:solidFill>
            <a:latin typeface="Aparajita" pitchFamily="34" charset="0"/>
            <a:cs typeface="Aparajita" pitchFamily="34" charset="0"/>
          </a:endParaRPr>
        </a:p>
      </dsp:txBody>
      <dsp:txXfrm>
        <a:off x="1851057" y="2213577"/>
        <a:ext cx="2144598" cy="1361819"/>
      </dsp:txXfrm>
    </dsp:sp>
    <dsp:sp modelId="{AC49E4AB-39C9-433D-BD66-06D50610018A}">
      <dsp:nvSpPr>
        <dsp:cNvPr id="0" name=""/>
        <dsp:cNvSpPr/>
      </dsp:nvSpPr>
      <dsp:spPr>
        <a:xfrm>
          <a:off x="302180" y="3972743"/>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578001-D311-4180-AFD2-B48E38242DED}">
      <dsp:nvSpPr>
        <dsp:cNvPr id="0" name=""/>
        <dsp:cNvSpPr/>
      </dsp:nvSpPr>
      <dsp:spPr>
        <a:xfrm>
          <a:off x="540469" y="4199117"/>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2"/>
              </a:solidFill>
              <a:latin typeface="Aparajita" pitchFamily="34" charset="0"/>
              <a:cs typeface="Aparajita" pitchFamily="34" charset="0"/>
            </a:rPr>
            <a:t>Vertical distribution</a:t>
          </a:r>
          <a:endParaRPr lang="en-US" sz="2000" b="1" kern="1200" dirty="0">
            <a:solidFill>
              <a:schemeClr val="tx2"/>
            </a:solidFill>
            <a:latin typeface="Aparajita" pitchFamily="34" charset="0"/>
            <a:cs typeface="Aparajita" pitchFamily="34" charset="0"/>
          </a:endParaRPr>
        </a:p>
      </dsp:txBody>
      <dsp:txXfrm>
        <a:off x="540469" y="4199117"/>
        <a:ext cx="2144598" cy="1361819"/>
      </dsp:txXfrm>
    </dsp:sp>
    <dsp:sp modelId="{E40BF3F0-7466-443F-802C-670C99095CB8}">
      <dsp:nvSpPr>
        <dsp:cNvPr id="0" name=""/>
        <dsp:cNvSpPr/>
      </dsp:nvSpPr>
      <dsp:spPr>
        <a:xfrm>
          <a:off x="2923356" y="3972743"/>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26EDF0-D187-4ABB-B419-DAB0DA0655B0}">
      <dsp:nvSpPr>
        <dsp:cNvPr id="0" name=""/>
        <dsp:cNvSpPr/>
      </dsp:nvSpPr>
      <dsp:spPr>
        <a:xfrm>
          <a:off x="3161645" y="4199117"/>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2"/>
              </a:solidFill>
              <a:latin typeface="Aparajita" pitchFamily="34" charset="0"/>
              <a:cs typeface="Aparajita" pitchFamily="34" charset="0"/>
            </a:rPr>
            <a:t>Horizontal distribution (Regional Distribution)</a:t>
          </a:r>
          <a:endParaRPr lang="en-US" sz="2000" b="1" kern="1200" dirty="0">
            <a:solidFill>
              <a:schemeClr val="tx2"/>
            </a:solidFill>
            <a:latin typeface="Aparajita" pitchFamily="34" charset="0"/>
            <a:cs typeface="Aparajita" pitchFamily="34" charset="0"/>
          </a:endParaRPr>
        </a:p>
      </dsp:txBody>
      <dsp:txXfrm>
        <a:off x="3161645" y="4199117"/>
        <a:ext cx="2144598" cy="1361819"/>
      </dsp:txXfrm>
    </dsp:sp>
    <dsp:sp modelId="{8CFEDF5F-8845-4CDE-AEBA-09E566C24179}">
      <dsp:nvSpPr>
        <dsp:cNvPr id="0" name=""/>
        <dsp:cNvSpPr/>
      </dsp:nvSpPr>
      <dsp:spPr>
        <a:xfrm>
          <a:off x="5544532" y="1987202"/>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14A30A-3A3C-421B-9396-436B000F5280}">
      <dsp:nvSpPr>
        <dsp:cNvPr id="0" name=""/>
        <dsp:cNvSpPr/>
      </dsp:nvSpPr>
      <dsp:spPr>
        <a:xfrm>
          <a:off x="5782820" y="2213577"/>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2"/>
              </a:solidFill>
              <a:latin typeface="Aparajita" pitchFamily="34" charset="0"/>
              <a:cs typeface="Aparajita" pitchFamily="34" charset="0"/>
            </a:rPr>
            <a:t>Temporal distribution</a:t>
          </a:r>
          <a:endParaRPr lang="en-US" sz="2000" b="1" kern="1200" dirty="0">
            <a:solidFill>
              <a:schemeClr val="tx2"/>
            </a:solidFill>
            <a:latin typeface="Aparajita" pitchFamily="34" charset="0"/>
            <a:cs typeface="Aparajita" pitchFamily="34" charset="0"/>
          </a:endParaRPr>
        </a:p>
      </dsp:txBody>
      <dsp:txXfrm>
        <a:off x="5782820" y="2213577"/>
        <a:ext cx="2144598" cy="1361819"/>
      </dsp:txXfrm>
    </dsp:sp>
    <dsp:sp modelId="{DA9C7106-898B-4985-9F00-3DE524247567}">
      <dsp:nvSpPr>
        <dsp:cNvPr id="0" name=""/>
        <dsp:cNvSpPr/>
      </dsp:nvSpPr>
      <dsp:spPr>
        <a:xfrm>
          <a:off x="5544532" y="3972743"/>
          <a:ext cx="2144598" cy="13618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BCBBC2-FB8B-4D6E-94C8-A26F0106FA96}">
      <dsp:nvSpPr>
        <dsp:cNvPr id="0" name=""/>
        <dsp:cNvSpPr/>
      </dsp:nvSpPr>
      <dsp:spPr>
        <a:xfrm>
          <a:off x="5782820" y="4199117"/>
          <a:ext cx="2144598" cy="13618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2"/>
              </a:solidFill>
              <a:latin typeface="Aparajita" pitchFamily="34" charset="0"/>
              <a:cs typeface="Aparajita" pitchFamily="34" charset="0"/>
            </a:rPr>
            <a:t>Changes according to Time</a:t>
          </a:r>
          <a:endParaRPr lang="en-US" sz="2000" b="1" kern="1200" dirty="0">
            <a:solidFill>
              <a:schemeClr val="tx2"/>
            </a:solidFill>
            <a:latin typeface="Aparajita" pitchFamily="34" charset="0"/>
            <a:cs typeface="Aparajita" pitchFamily="34" charset="0"/>
          </a:endParaRPr>
        </a:p>
      </dsp:txBody>
      <dsp:txXfrm>
        <a:off x="5782820" y="4199117"/>
        <a:ext cx="2144598" cy="13618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D38E46-FF07-4E14-9D73-8683544ED9BB}"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38E46-FF07-4E14-9D73-8683544ED9BB}"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38E46-FF07-4E14-9D73-8683544ED9BB}"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38E46-FF07-4E14-9D73-8683544ED9BB}"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D38E46-FF07-4E14-9D73-8683544ED9BB}"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D38E46-FF07-4E14-9D73-8683544ED9BB}"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D38E46-FF07-4E14-9D73-8683544ED9BB}"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D38E46-FF07-4E14-9D73-8683544ED9BB}"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38E46-FF07-4E14-9D73-8683544ED9BB}"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38E46-FF07-4E14-9D73-8683544ED9BB}"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38E46-FF07-4E14-9D73-8683544ED9BB}"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120B2-42D7-4CAE-8675-07A37B38A1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38E46-FF07-4E14-9D73-8683544ED9BB}" type="datetimeFigureOut">
              <a:rPr lang="en-US" smtClean="0"/>
              <a:pPr/>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120B2-42D7-4CAE-8675-07A37B38A1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90599"/>
          </a:xfrm>
        </p:spPr>
        <p:txBody>
          <a:bodyPr>
            <a:normAutofit fontScale="90000"/>
          </a:bodyPr>
          <a:lstStyle/>
          <a:p>
            <a:r>
              <a:rPr lang="en-US" dirty="0" smtClean="0">
                <a:solidFill>
                  <a:schemeClr val="accent3">
                    <a:lumMod val="50000"/>
                  </a:schemeClr>
                </a:solidFill>
                <a:latin typeface="Bodoni MT Black" pitchFamily="18" charset="0"/>
              </a:rPr>
              <a:t>DISTRIBUTION OF TEMPERATURE</a:t>
            </a:r>
            <a:endParaRPr lang="en-US" dirty="0">
              <a:solidFill>
                <a:schemeClr val="accent3">
                  <a:lumMod val="50000"/>
                </a:schemeClr>
              </a:solidFill>
              <a:latin typeface="Bodoni MT Black" pitchFamily="18" charset="0"/>
            </a:endParaRPr>
          </a:p>
        </p:txBody>
      </p:sp>
      <p:sp>
        <p:nvSpPr>
          <p:cNvPr id="3" name="Subtitle 2"/>
          <p:cNvSpPr>
            <a:spLocks noGrp="1"/>
          </p:cNvSpPr>
          <p:nvPr>
            <p:ph type="subTitle" idx="1"/>
          </p:nvPr>
        </p:nvSpPr>
        <p:spPr>
          <a:xfrm>
            <a:off x="609600" y="1447800"/>
            <a:ext cx="8077200" cy="4724400"/>
          </a:xfrm>
        </p:spPr>
        <p:txBody>
          <a:bodyPr/>
          <a:lstStyle/>
          <a:p>
            <a:pPr algn="l"/>
            <a:r>
              <a:rPr lang="en-US" dirty="0" smtClean="0">
                <a:solidFill>
                  <a:schemeClr val="tx2"/>
                </a:solidFill>
                <a:latin typeface="Aparajita" pitchFamily="34" charset="0"/>
                <a:cs typeface="Aparajita" pitchFamily="34" charset="0"/>
              </a:rPr>
              <a:t>The spatial and temporal distribution of temperatures is very significant because different types of weather, climates, vegetation zones, animals and human life etc. basically depend on the distribution of temperature, weather horizontal or vertical.</a:t>
            </a:r>
          </a:p>
          <a:p>
            <a:pPr algn="l"/>
            <a:r>
              <a:rPr lang="en-US" dirty="0" smtClean="0">
                <a:solidFill>
                  <a:schemeClr val="tx2"/>
                </a:solidFill>
                <a:latin typeface="Aparajita" pitchFamily="34" charset="0"/>
                <a:cs typeface="Aparajita" pitchFamily="34" charset="0"/>
              </a:rPr>
              <a:t>The spatial distribution of temperature is controlled by a variety of factors.</a:t>
            </a:r>
            <a:endParaRPr lang="en-US" dirty="0">
              <a:solidFill>
                <a:schemeClr val="tx2"/>
              </a:solidFill>
              <a:latin typeface="Aparajita" pitchFamily="34" charset="0"/>
              <a:cs typeface="Aparajit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solidFill>
                  <a:schemeClr val="accent3">
                    <a:lumMod val="50000"/>
                  </a:schemeClr>
                </a:solidFill>
                <a:latin typeface="Bodoni MT Black" pitchFamily="18" charset="0"/>
              </a:rPr>
              <a:t>Temperature distribution</a:t>
            </a:r>
            <a:endParaRPr lang="en-US" b="1" dirty="0">
              <a:solidFill>
                <a:schemeClr val="accent3">
                  <a:lumMod val="50000"/>
                </a:schemeClr>
              </a:solidFill>
              <a:latin typeface="Bodoni MT Black" pitchFamily="18" charset="0"/>
            </a:endParaRPr>
          </a:p>
        </p:txBody>
      </p:sp>
      <p:graphicFrame>
        <p:nvGraphicFramePr>
          <p:cNvPr id="4" name="Content Placeholder 3"/>
          <p:cNvGraphicFramePr>
            <a:graphicFrameLocks noGrp="1"/>
          </p:cNvGraphicFramePr>
          <p:nvPr>
            <p:ph idx="1"/>
          </p:nvPr>
        </p:nvGraphicFramePr>
        <p:xfrm>
          <a:off x="457200" y="9906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chemeClr val="accent3">
                    <a:lumMod val="50000"/>
                  </a:schemeClr>
                </a:solidFill>
                <a:latin typeface="Bodoni MT Black" pitchFamily="18" charset="0"/>
              </a:rPr>
              <a:t>Factors controlling the distribution of temperature</a:t>
            </a:r>
            <a:endParaRPr lang="en-US" dirty="0">
              <a:solidFill>
                <a:schemeClr val="accent3">
                  <a:lumMod val="50000"/>
                </a:schemeClr>
              </a:solidFill>
              <a:latin typeface="Bodoni MT Black" pitchFamily="18" charset="0"/>
            </a:endParaRPr>
          </a:p>
        </p:txBody>
      </p:sp>
      <p:sp>
        <p:nvSpPr>
          <p:cNvPr id="3" name="Content Placeholder 2"/>
          <p:cNvSpPr>
            <a:spLocks noGrp="1"/>
          </p:cNvSpPr>
          <p:nvPr>
            <p:ph idx="1"/>
          </p:nvPr>
        </p:nvSpPr>
        <p:spPr>
          <a:xfrm>
            <a:off x="457200" y="1447800"/>
            <a:ext cx="8229600" cy="4678363"/>
          </a:xfrm>
        </p:spPr>
        <p:txBody>
          <a:bodyPr/>
          <a:lstStyle/>
          <a:p>
            <a:r>
              <a:rPr lang="en-US" b="1" dirty="0" smtClean="0">
                <a:solidFill>
                  <a:schemeClr val="tx2"/>
                </a:solidFill>
                <a:latin typeface="Aparajita" pitchFamily="34" charset="0"/>
                <a:cs typeface="Aparajita" pitchFamily="34" charset="0"/>
              </a:rPr>
              <a:t>Latitude</a:t>
            </a:r>
          </a:p>
          <a:p>
            <a:r>
              <a:rPr lang="en-US" b="1" dirty="0" smtClean="0">
                <a:solidFill>
                  <a:schemeClr val="tx2"/>
                </a:solidFill>
                <a:latin typeface="Aparajita" pitchFamily="34" charset="0"/>
                <a:cs typeface="Aparajita" pitchFamily="34" charset="0"/>
              </a:rPr>
              <a:t>Altitude</a:t>
            </a:r>
          </a:p>
          <a:p>
            <a:r>
              <a:rPr lang="en-US" b="1" dirty="0" smtClean="0">
                <a:solidFill>
                  <a:schemeClr val="tx2"/>
                </a:solidFill>
                <a:latin typeface="Aparajita" pitchFamily="34" charset="0"/>
                <a:cs typeface="Aparajita" pitchFamily="34" charset="0"/>
              </a:rPr>
              <a:t>Distance from the coast</a:t>
            </a:r>
          </a:p>
          <a:p>
            <a:r>
              <a:rPr lang="en-US" b="1" dirty="0" smtClean="0">
                <a:solidFill>
                  <a:schemeClr val="tx2"/>
                </a:solidFill>
                <a:latin typeface="Aparajita" pitchFamily="34" charset="0"/>
                <a:cs typeface="Aparajita" pitchFamily="34" charset="0"/>
              </a:rPr>
              <a:t>Nature of land and Water</a:t>
            </a:r>
          </a:p>
          <a:p>
            <a:r>
              <a:rPr lang="en-US" b="1" dirty="0" smtClean="0">
                <a:solidFill>
                  <a:schemeClr val="tx2"/>
                </a:solidFill>
                <a:latin typeface="Aparajita" pitchFamily="34" charset="0"/>
                <a:cs typeface="Aparajita" pitchFamily="34" charset="0"/>
              </a:rPr>
              <a:t>Nature of Ground slope</a:t>
            </a:r>
          </a:p>
          <a:p>
            <a:r>
              <a:rPr lang="en-US" b="1" dirty="0" smtClean="0">
                <a:solidFill>
                  <a:schemeClr val="tx2"/>
                </a:solidFill>
                <a:latin typeface="Aparajita" pitchFamily="34" charset="0"/>
                <a:cs typeface="Aparajita" pitchFamily="34" charset="0"/>
              </a:rPr>
              <a:t>Prevailing Winds</a:t>
            </a:r>
          </a:p>
          <a:p>
            <a:r>
              <a:rPr lang="en-US" b="1" dirty="0" smtClean="0">
                <a:solidFill>
                  <a:schemeClr val="tx2"/>
                </a:solidFill>
                <a:latin typeface="Aparajita" pitchFamily="34" charset="0"/>
                <a:cs typeface="Aparajita" pitchFamily="34" charset="0"/>
              </a:rPr>
              <a:t>Ocean currents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334000"/>
          </a:xfrm>
        </p:spPr>
        <p:txBody>
          <a:bodyPr>
            <a:noAutofit/>
          </a:bodyPr>
          <a:lstStyle/>
          <a:p>
            <a:pPr algn="ctr">
              <a:buNone/>
            </a:pPr>
            <a:r>
              <a:rPr lang="en-US" sz="6600" dirty="0" smtClean="0">
                <a:solidFill>
                  <a:schemeClr val="accent6">
                    <a:lumMod val="50000"/>
                  </a:schemeClr>
                </a:solidFill>
                <a:latin typeface="Bodoni MT Black" pitchFamily="18" charset="0"/>
              </a:rPr>
              <a:t>VERTICAL DISTRIBUTION OF TEMPERATURE</a:t>
            </a:r>
            <a:endParaRPr lang="en-US" sz="6600" dirty="0">
              <a:solidFill>
                <a:schemeClr val="accent6">
                  <a:lumMod val="50000"/>
                </a:schemeClr>
              </a:solidFill>
              <a:latin typeface="Bodoni MT Black"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en-US" dirty="0" smtClean="0"/>
              <a:t>Temperature decrease with increasing height in the troposphere but the rate of decrease varies according </a:t>
            </a:r>
            <a:r>
              <a:rPr lang="en-US" smtClean="0"/>
              <a:t>to seasons,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124</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DISTRIBUTION OF TEMPERATURE</vt:lpstr>
      <vt:lpstr>Temperature distribution</vt:lpstr>
      <vt:lpstr>Factors controlling the distribution of temperature</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TEMPERATURE</dc:title>
  <dc:creator>Tech</dc:creator>
  <cp:lastModifiedBy>Tech</cp:lastModifiedBy>
  <cp:revision>5</cp:revision>
  <dcterms:created xsi:type="dcterms:W3CDTF">2020-01-27T05:48:32Z</dcterms:created>
  <dcterms:modified xsi:type="dcterms:W3CDTF">2020-03-27T07:04:32Z</dcterms:modified>
</cp:coreProperties>
</file>